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858000" cy="9144000"/>
  <p:defaultTextStyle>
    <a:defPPr>
      <a:defRPr lang="en-US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74" y="-72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4" y="1441852"/>
            <a:ext cx="5670709" cy="307205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7" y="1441852"/>
            <a:ext cx="16592074" cy="307205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158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1601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718341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8" name="Rectangle 167"/>
          <p:cNvSpPr>
            <a:spLocks noChangeArrowheads="1"/>
          </p:cNvSpPr>
          <p:nvPr/>
        </p:nvSpPr>
        <p:spPr bwMode="auto">
          <a:xfrm>
            <a:off x="708609" y="8671410"/>
            <a:ext cx="23774400" cy="720080"/>
          </a:xfrm>
          <a:prstGeom prst="round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algn="r" defTabSz="3762375" rtl="1"/>
            <a:r>
              <a:rPr lang="fa-IR" sz="3300" dirty="0" smtClean="0">
                <a:solidFill>
                  <a:schemeClr val="bg1"/>
                </a:solidFill>
                <a:latin typeface="Nunito" panose="00000500000000000000" pitchFamily="2" charset="0"/>
                <a:cs typeface="B Titr" pitchFamily="2" charset="-78"/>
              </a:rPr>
              <a:t>چکیده</a:t>
            </a:r>
            <a:endParaRPr lang="en-US" sz="3300" dirty="0">
              <a:solidFill>
                <a:schemeClr val="bg1"/>
              </a:solidFill>
              <a:latin typeface="Nunito" panose="00000500000000000000" pitchFamily="2" charset="0"/>
              <a:cs typeface="B Titr" pitchFamily="2" charset="-78"/>
            </a:endParaRPr>
          </a:p>
        </p:txBody>
      </p:sp>
      <p:sp>
        <p:nvSpPr>
          <p:cNvPr id="9" name="Rectangle 167"/>
          <p:cNvSpPr>
            <a:spLocks noChangeArrowheads="1"/>
          </p:cNvSpPr>
          <p:nvPr/>
        </p:nvSpPr>
        <p:spPr bwMode="auto">
          <a:xfrm>
            <a:off x="708610" y="12147281"/>
            <a:ext cx="23774400" cy="722376"/>
          </a:xfrm>
          <a:prstGeom prst="round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algn="r" defTabSz="3762375" rtl="1"/>
            <a:r>
              <a:rPr lang="fa-IR" sz="3300" dirty="0" smtClean="0">
                <a:solidFill>
                  <a:schemeClr val="bg1"/>
                </a:solidFill>
                <a:latin typeface="Nunito" panose="00000500000000000000" pitchFamily="2" charset="0"/>
                <a:cs typeface="B Titr" pitchFamily="2" charset="-78"/>
              </a:rPr>
              <a:t>مقدمه و شیوه کار</a:t>
            </a:r>
            <a:endParaRPr lang="en-US" sz="3300" dirty="0" smtClean="0">
              <a:solidFill>
                <a:schemeClr val="bg1"/>
              </a:solidFill>
              <a:latin typeface="Nunito" panose="00000500000000000000" pitchFamily="2" charset="0"/>
              <a:cs typeface="B Titr" pitchFamily="2" charset="-78"/>
            </a:endParaRPr>
          </a:p>
        </p:txBody>
      </p:sp>
      <p:sp>
        <p:nvSpPr>
          <p:cNvPr id="10" name="Rectangle 167"/>
          <p:cNvSpPr>
            <a:spLocks noChangeArrowheads="1"/>
          </p:cNvSpPr>
          <p:nvPr/>
        </p:nvSpPr>
        <p:spPr bwMode="auto">
          <a:xfrm>
            <a:off x="708610" y="20849745"/>
            <a:ext cx="23774400" cy="722376"/>
          </a:xfrm>
          <a:prstGeom prst="round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algn="r" defTabSz="3762375" rtl="1"/>
            <a:r>
              <a:rPr lang="fa-IR" sz="3300" dirty="0" smtClean="0">
                <a:solidFill>
                  <a:schemeClr val="bg1"/>
                </a:solidFill>
                <a:latin typeface="Nunito" panose="00000500000000000000" pitchFamily="2" charset="0"/>
                <a:cs typeface="B Titr" pitchFamily="2" charset="-78"/>
              </a:rPr>
              <a:t>نتیجه‌گیری و بحث</a:t>
            </a:r>
            <a:endParaRPr lang="en-US" sz="3300" dirty="0">
              <a:solidFill>
                <a:schemeClr val="bg1"/>
              </a:solidFill>
              <a:latin typeface="Nunito" panose="00000500000000000000" pitchFamily="2" charset="0"/>
              <a:cs typeface="B Titr" pitchFamily="2" charset="-78"/>
            </a:endParaRPr>
          </a:p>
        </p:txBody>
      </p:sp>
      <p:sp>
        <p:nvSpPr>
          <p:cNvPr id="11" name="Rectangle 167"/>
          <p:cNvSpPr>
            <a:spLocks noChangeArrowheads="1"/>
          </p:cNvSpPr>
          <p:nvPr/>
        </p:nvSpPr>
        <p:spPr bwMode="auto">
          <a:xfrm>
            <a:off x="714375" y="27508685"/>
            <a:ext cx="23774400" cy="720080"/>
          </a:xfrm>
          <a:prstGeom prst="round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algn="r" defTabSz="3762375" rtl="1"/>
            <a:r>
              <a:rPr lang="fa-IR" sz="3300" dirty="0" smtClean="0">
                <a:solidFill>
                  <a:schemeClr val="bg1"/>
                </a:solidFill>
                <a:latin typeface="Nunito" panose="00000500000000000000" pitchFamily="2" charset="0"/>
                <a:cs typeface="B Titr" pitchFamily="2" charset="-78"/>
              </a:rPr>
              <a:t>نتیجه‌گیری</a:t>
            </a:r>
            <a:endParaRPr lang="en-US" sz="3300" dirty="0">
              <a:solidFill>
                <a:schemeClr val="bg1"/>
              </a:solidFill>
              <a:latin typeface="Nunito" panose="00000500000000000000" pitchFamily="2" charset="0"/>
              <a:cs typeface="B Titr" pitchFamily="2" charset="-78"/>
            </a:endParaRPr>
          </a:p>
        </p:txBody>
      </p:sp>
      <p:sp>
        <p:nvSpPr>
          <p:cNvPr id="12" name="Rectangle 167"/>
          <p:cNvSpPr>
            <a:spLocks noChangeArrowheads="1"/>
          </p:cNvSpPr>
          <p:nvPr/>
        </p:nvSpPr>
        <p:spPr bwMode="auto">
          <a:xfrm>
            <a:off x="708610" y="32326805"/>
            <a:ext cx="23774400" cy="720080"/>
          </a:xfrm>
          <a:prstGeom prst="roundRect">
            <a:avLst/>
          </a:prstGeom>
          <a:solidFill>
            <a:srgbClr val="002060"/>
          </a:solidFill>
          <a:ln w="9525">
            <a:noFill/>
            <a:miter lim="800000"/>
          </a:ln>
        </p:spPr>
        <p:txBody>
          <a:bodyPr wrap="none" lIns="137160" tIns="68580" rIns="137160" bIns="68580" anchor="ctr"/>
          <a:lstStyle>
            <a:defPPr>
              <a:defRPr kern="1200" smtId="4294967295"/>
            </a:defPPr>
          </a:lstStyle>
          <a:p>
            <a:pPr algn="r" defTabSz="3762375" rtl="1"/>
            <a:r>
              <a:rPr lang="fa-IR" sz="3300" dirty="0" smtClean="0">
                <a:solidFill>
                  <a:schemeClr val="bg1"/>
                </a:solidFill>
                <a:latin typeface="Nunito" panose="00000500000000000000" pitchFamily="2" charset="0"/>
                <a:cs typeface="B Titr" pitchFamily="2" charset="-78"/>
              </a:rPr>
              <a:t>منابع شاخص</a:t>
            </a:r>
            <a:endParaRPr lang="en-US" sz="3300" dirty="0">
              <a:solidFill>
                <a:schemeClr val="bg1"/>
              </a:solidFill>
              <a:latin typeface="Nunito" panose="00000500000000000000" pitchFamily="2" charset="0"/>
              <a:cs typeface="B Tit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9327" y="32385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bg1">
                    <a:lumMod val="75000"/>
                  </a:schemeClr>
                </a:solidFill>
                <a:cs typeface="B Nazanin" pitchFamily="2" charset="-78"/>
              </a:rPr>
              <a:t>به نام خدا</a:t>
            </a:r>
            <a:endParaRPr lang="en-US" sz="2800" b="1" dirty="0">
              <a:solidFill>
                <a:schemeClr val="bg1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14" name="TextBox 60"/>
          <p:cNvSpPr txBox="1">
            <a:spLocks noChangeArrowheads="1"/>
          </p:cNvSpPr>
          <p:nvPr/>
        </p:nvSpPr>
        <p:spPr bwMode="auto">
          <a:xfrm>
            <a:off x="2350301" y="4286250"/>
            <a:ext cx="20946355" cy="425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8" tIns="47764" rIns="95528" bIns="47764">
            <a:spAutoFit/>
          </a:bodyPr>
          <a:lstStyle>
            <a:lvl1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96898" rtl="1" eaLnBrk="1" hangingPunct="1">
              <a:defRPr/>
            </a:pPr>
            <a:r>
              <a:rPr lang="fa-IR" altLang="fa-IR" sz="5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B Titr" pitchFamily="2" charset="-78"/>
              </a:rPr>
              <a:t>عنوان مقاله (بی تیتر 50)</a:t>
            </a:r>
            <a:endParaRPr lang="en-US" altLang="fa-IR" sz="5000" b="1" dirty="0">
              <a:solidFill>
                <a:srgbClr val="000000"/>
              </a:solidFill>
              <a:latin typeface="Times New Roman" panose="02020603050405020304" pitchFamily="18" charset="0"/>
              <a:cs typeface="B Titr" pitchFamily="2" charset="-78"/>
            </a:endParaRPr>
          </a:p>
          <a:p>
            <a:pPr algn="ctr" defTabSz="3496898" eaLnBrk="1" hangingPunct="1">
              <a:defRPr/>
            </a:pPr>
            <a:r>
              <a:rPr lang="fa-IR" altLang="fa-IR" sz="3300" dirty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 </a:t>
            </a:r>
            <a:r>
              <a:rPr lang="fa-IR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----- </a:t>
            </a:r>
            <a:r>
              <a:rPr lang="en-US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 </a:t>
            </a:r>
            <a:r>
              <a:rPr lang="fa-IR" altLang="fa-IR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یک خط، فاصله بیاندازید</a:t>
            </a:r>
            <a:r>
              <a:rPr lang="en-US" altLang="fa-IR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  </a:t>
            </a:r>
            <a:r>
              <a:rPr lang="fa-IR" altLang="fa-IR" sz="3800" dirty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-----</a:t>
            </a:r>
          </a:p>
          <a:p>
            <a:pPr algn="ctr" defTabSz="3496898" rtl="1" eaLnBrk="1" hangingPunct="1">
              <a:defRPr/>
            </a:pPr>
            <a:r>
              <a:rPr lang="fa-IR" altLang="fa-IR" sz="4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نویسنده اول</a:t>
            </a:r>
            <a:r>
              <a:rPr lang="fa-IR" altLang="fa-IR" sz="4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1</a:t>
            </a:r>
            <a:r>
              <a:rPr lang="fa-IR" altLang="fa-IR" sz="4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، نویسنده دوم</a:t>
            </a:r>
            <a:r>
              <a:rPr lang="fa-IR" altLang="fa-IR" sz="4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2</a:t>
            </a:r>
            <a:r>
              <a:rPr lang="fa-IR" altLang="fa-IR" sz="4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، ... (بی نازنین بولد 42)</a:t>
            </a:r>
          </a:p>
          <a:p>
            <a:pPr algn="ctr" defTabSz="3496898" rtl="1" eaLnBrk="1" hangingPunct="1">
              <a:defRPr/>
            </a:pPr>
            <a:r>
              <a:rPr lang="fa-IR" altLang="fa-IR" sz="3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1</a:t>
            </a:r>
            <a:r>
              <a:rPr lang="fa-IR" altLang="fa-IR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افیلیشن نویسنده اول (بی نازنین 36)</a:t>
            </a:r>
          </a:p>
          <a:p>
            <a:pPr algn="ctr" defTabSz="3496898" rtl="1">
              <a:defRPr/>
            </a:pPr>
            <a:r>
              <a:rPr lang="fa-IR" altLang="fa-IR" sz="3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2</a:t>
            </a:r>
            <a:r>
              <a:rPr lang="fa-IR" altLang="fa-IR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افیلیشن </a:t>
            </a:r>
            <a:r>
              <a:rPr lang="fa-IR" altLang="fa-IR" sz="3600" dirty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نویسنده </a:t>
            </a:r>
            <a:r>
              <a:rPr lang="fa-IR" altLang="fa-IR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دوم </a:t>
            </a:r>
            <a:r>
              <a:rPr lang="fa-IR" altLang="fa-IR" sz="3600" dirty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(بی نازنین 36</a:t>
            </a:r>
            <a:r>
              <a:rPr lang="fa-IR" altLang="fa-IR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itchFamily="2" charset="-78"/>
              </a:rPr>
              <a:t>)</a:t>
            </a:r>
          </a:p>
          <a:p>
            <a:pPr algn="ctr" defTabSz="3496898" eaLnBrk="1" hangingPunct="1">
              <a:defRPr/>
            </a:pPr>
            <a:r>
              <a:rPr lang="en-US" altLang="fa-IR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n-US" altLang="fa-IR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(Times New Roman </a:t>
            </a:r>
            <a:r>
              <a:rPr lang="en-US" altLang="fa-IR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US" altLang="fa-IR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pt. italic, centered)</a:t>
            </a:r>
            <a:r>
              <a:rPr lang="en-US" altLang="fa-I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3496898" eaLnBrk="1" hangingPunct="1">
              <a:defRPr/>
            </a:pPr>
            <a:endParaRPr lang="en-US" altLang="fa-IR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75" y="9516114"/>
            <a:ext cx="23696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62025" algn="just" defTabSz="971641" rtl="1" eaLnBrk="1" hangingPunct="1">
              <a:defRPr/>
            </a:pPr>
            <a:r>
              <a:rPr lang="fa-IR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itchFamily="2" charset="-78"/>
              </a:rPr>
              <a:t>به منظور یک شکل بودن و رعایت قالب کنفرانس، ضروری است همه پوسترها از فرمت داده شده پیروی نمایند. دقت فرمائید این راهنما و نحوه چیدمان و اندازه فونت‌ها بصورت سازگار با ساختار کنفرانس انتخاب گردیده است. لطفا از تغییر آن به هر نحو بپرهیزید. لوگوها و نام کنفرانس را از پوستر حذف نفرمایید.</a:t>
            </a:r>
          </a:p>
          <a:p>
            <a:pPr algn="just" defTabSz="971641" rtl="1" eaLnBrk="1" hangingPunct="1">
              <a:defRPr/>
            </a:pPr>
            <a:r>
              <a:rPr lang="fa-IR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itchFamily="2" charset="-78"/>
              </a:rPr>
              <a:t>کلمات کلیدی: </a:t>
            </a:r>
            <a:r>
              <a:rPr lang="fa-IR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itchFamily="2" charset="-78"/>
              </a:rPr>
              <a:t>کلمه، کلمه، کلمه، ...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6279" y="13118906"/>
            <a:ext cx="23696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 defTabSz="971641" rtl="1"/>
            <a:r>
              <a:rPr lang="fa-IR" alt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itchFamily="2" charset="-78"/>
              </a:rPr>
              <a:t>جهت ساخت پوستر از نسخه مایکروسافت پاورپوینت 2033 و بالاتر استفاده نمایید. برای متن می بایست از فونت بی نازنین 30 استفاده نمایید. هر بخش یا زیربخش می‌بایست با شماره مشخص گردد و با یک خط فاصله از بخش قبل تفکیک گردد. خط اول هر پاراگراف باید به اندازه یک سانتیمتر تو رفتگی داشته باشد. متن باید از راست به چپ و بصورت تراز (</a:t>
            </a:r>
            <a:r>
              <a:rPr lang="en-US" alt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itchFamily="2" charset="-78"/>
              </a:rPr>
              <a:t>adjust</a:t>
            </a:r>
            <a:r>
              <a:rPr lang="fa-IR" alt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itchFamily="2" charset="-78"/>
              </a:rPr>
              <a:t>) باشد.</a:t>
            </a:r>
            <a:endParaRPr lang="en-US" altLang="en-US" sz="3000" dirty="0">
              <a:solidFill>
                <a:prstClr val="black"/>
              </a:solidFill>
              <a:latin typeface="Times New Roman" panose="02020603050405020304" pitchFamily="18" charset="0"/>
              <a:cs typeface="B Nazanin" pitchFamily="2" charset="-78"/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714375" y="28510403"/>
            <a:ext cx="23774400" cy="5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64" tIns="48582" rIns="97164" bIns="48582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914400" algn="just" defTabSz="971641" rtl="1" eaLnBrk="1" hangingPunct="1">
              <a:defRPr/>
            </a:pPr>
            <a:r>
              <a:rPr lang="fa-IR" alt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itchFamily="2" charset="-78"/>
              </a:rPr>
              <a:t>متن را وارد کنید...</a:t>
            </a:r>
            <a:endParaRPr lang="en-US" altLang="en-US" sz="3000" dirty="0">
              <a:solidFill>
                <a:prstClr val="black"/>
              </a:solidFill>
              <a:latin typeface="Times New Roman" panose="02020603050405020304" pitchFamily="18" charset="0"/>
              <a:cs typeface="B Nazanin" pitchFamily="2" charset="-78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708610" y="21897763"/>
            <a:ext cx="23702277" cy="5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64" tIns="48582" rIns="97164" bIns="48582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914400" algn="just" defTabSz="971641" rtl="1" eaLnBrk="1" hangingPunct="1">
              <a:defRPr/>
            </a:pPr>
            <a:r>
              <a:rPr lang="fa-IR" alt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itchFamily="2" charset="-78"/>
              </a:rPr>
              <a:t>متن را وارد کنید...</a:t>
            </a:r>
            <a:endParaRPr lang="en-US" altLang="en-US" sz="3000" dirty="0">
              <a:solidFill>
                <a:prstClr val="black"/>
              </a:solidFill>
              <a:latin typeface="Times New Roman" panose="02020603050405020304" pitchFamily="18" charset="0"/>
              <a:cs typeface="B Nazanin" pitchFamily="2" charset="-78"/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636487" y="33242250"/>
            <a:ext cx="23774400" cy="5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64" tIns="48582" rIns="97164" bIns="48582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914400" algn="just" defTabSz="971641" rtl="1" eaLnBrk="1" hangingPunct="1">
              <a:defRPr/>
            </a:pPr>
            <a:r>
              <a:rPr lang="fa-IR" alt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itchFamily="2" charset="-78"/>
              </a:rPr>
              <a:t>متن را وارد کنید...</a:t>
            </a:r>
            <a:endParaRPr lang="en-US" altLang="en-US" sz="3000" dirty="0">
              <a:solidFill>
                <a:prstClr val="black"/>
              </a:solidFill>
              <a:latin typeface="Times New Roman" panose="02020603050405020304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96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228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tsco</dc:creator>
  <cp:lastModifiedBy>mohammad</cp:lastModifiedBy>
  <cp:revision>11</cp:revision>
  <dcterms:created xsi:type="dcterms:W3CDTF">2006-08-16T00:00:00Z</dcterms:created>
  <dcterms:modified xsi:type="dcterms:W3CDTF">2022-11-23T19:54:23Z</dcterms:modified>
</cp:coreProperties>
</file>